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8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808FD-E4FD-4E96-BB80-D60C60E7C08F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7488-0C43-46BC-9BB7-D5CD9A11D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237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808FD-E4FD-4E96-BB80-D60C60E7C08F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7488-0C43-46BC-9BB7-D5CD9A11D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574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808FD-E4FD-4E96-BB80-D60C60E7C08F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7488-0C43-46BC-9BB7-D5CD9A11D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206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808FD-E4FD-4E96-BB80-D60C60E7C08F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7488-0C43-46BC-9BB7-D5CD9A11D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20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808FD-E4FD-4E96-BB80-D60C60E7C08F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7488-0C43-46BC-9BB7-D5CD9A11D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292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808FD-E4FD-4E96-BB80-D60C60E7C08F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7488-0C43-46BC-9BB7-D5CD9A11D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365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808FD-E4FD-4E96-BB80-D60C60E7C08F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7488-0C43-46BC-9BB7-D5CD9A11D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693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808FD-E4FD-4E96-BB80-D60C60E7C08F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7488-0C43-46BC-9BB7-D5CD9A11D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295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808FD-E4FD-4E96-BB80-D60C60E7C08F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7488-0C43-46BC-9BB7-D5CD9A11D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333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808FD-E4FD-4E96-BB80-D60C60E7C08F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7488-0C43-46BC-9BB7-D5CD9A11D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429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808FD-E4FD-4E96-BB80-D60C60E7C08F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7488-0C43-46BC-9BB7-D5CD9A11D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624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808FD-E4FD-4E96-BB80-D60C60E7C08F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37488-0C43-46BC-9BB7-D5CD9A11DC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268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26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47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72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10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92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26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6716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9896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1419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196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50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84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7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03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77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00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91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48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0</Words>
  <Application>Microsoft Office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Jess</cp:lastModifiedBy>
  <cp:revision>4</cp:revision>
  <dcterms:created xsi:type="dcterms:W3CDTF">2019-02-15T18:36:51Z</dcterms:created>
  <dcterms:modified xsi:type="dcterms:W3CDTF">2019-02-15T19:27:54Z</dcterms:modified>
</cp:coreProperties>
</file>